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227"/>
    <a:srgbClr val="32850D"/>
    <a:srgbClr val="245E09"/>
    <a:srgbClr val="18C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6" autoAdjust="0"/>
    <p:restoredTop sz="94660"/>
  </p:normalViewPr>
  <p:slideViewPr>
    <p:cSldViewPr snapToGrid="0">
      <p:cViewPr>
        <p:scale>
          <a:sx n="50" d="100"/>
          <a:sy n="50" d="100"/>
        </p:scale>
        <p:origin x="859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7AE07-5C18-71FC-04D4-6A7F44C5D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F977C2-ACEA-ADE8-E4CC-B8B1632EC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CF8031-63C3-B745-436B-A4C4A750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09A5CB-E124-52BF-7840-FB241340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302355-EDB7-BAEB-3611-C723E8FD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1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DAFEEA-2BAA-CF74-FABF-F505EA87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A1EE91-4E08-CADA-8A12-5E98EF25C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548B19-84F5-1B8B-8783-60C49EE0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B6727E-5CB9-C4EA-D859-E9430768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D50C70-5A77-6979-2D1D-2A539697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21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BC5A2A-E195-AC74-136A-7A5BC118D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AFD603-077B-33D6-F2ED-FE758BB8A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F5D75A-D728-8C5A-34AC-2234ED00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085BFA-F31D-006F-90C5-3FDB0A93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0311E7-2047-0CF5-4CF6-24F845B9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53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6FF1F4-3E6D-E46C-50E2-2B6E42B8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852215-91BC-DE1B-A62D-DA5C0DA1D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2A167-F204-8950-C110-D525BD04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B6378C-D736-EABF-AEE2-D18B0596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48229D-3439-5383-8A28-9DC2D996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498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BAAC5-4273-213C-0B44-B57013EB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446D5E-3939-CDEF-ABFA-BD65C1499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49F722-78B5-0CEC-4E62-8DACE575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7CB22E-A5CA-E391-72DC-B7333398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7BDEC9-7D59-D11C-46C3-35EE1AAB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2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59CFE-716C-E276-3F11-EEF5D811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DD67A5-2793-DB13-3AF1-6AA9A42E2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8322BC-42D6-193B-9979-8E12A51B5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AA5A1C-6B43-C36A-690E-1395AC4FC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C968F1-6C2C-64EE-6DB1-9A02015E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AF448B-42BD-FB6B-68B9-E74C6092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50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0F23E8-87D3-BAF5-9069-8464468B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26E8D9-E019-6CAF-3B78-D0305085D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E226A4-0AEE-78EA-33CB-F7622365D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60195E-1352-146D-268A-CF62E262D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920D16-79D0-9588-72E7-8D3C08FE2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51E70-A27B-D6D0-FF8E-5D067ACF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B27B3A-E62B-665A-B56B-3B555DC3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A4D4AA-B850-9328-06DF-738597D8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45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D66AF-CBAB-8AE4-812C-61F140EC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E5CC73-961A-355A-FD36-81B7CFDE5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1A88D2-9F5C-7C93-6296-B18FCCFC9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AC4D70-9256-9786-BE3F-0606BF4C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10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8518B6-51C4-A470-63A7-483E21180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4AE13-2867-3703-AF1C-2A78A53A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38FB81-EF46-50A6-554B-CABFE85E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46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9A96C-2B89-15F1-251B-90FB1AAD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55BC6-EF95-0C54-C5E6-A6E29A5B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BDEBD8-B9BE-A706-8EAE-8B926403F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FF3FFC-1282-6B96-FD73-64E3E3D86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1F51C2-5055-CEC4-0435-6FDE30FCE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8F5B91-F76C-D00C-3F82-D700D408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6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833C5-B997-FF05-DE70-F2B64F84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210CC7-FA61-0DCF-2CE0-D2783A4F9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BC3BEA-1392-6D83-1BAA-E106733FB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3C9D7C-D65E-DE86-D463-E4CB221B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DEBAE4-2A06-0D25-4942-754DDAE3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81E2F8-3DDC-B615-3AE2-4AE7B6B5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6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D174A-DC77-476B-7A12-AE53D8EB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6ED9B5-A2DB-3C52-0682-2378A8F9A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2DB94C-7C7D-4137-DF13-B9A21D2AA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65B00-A2B0-4066-BD2B-C4D84E3720A2}" type="datetimeFigureOut">
              <a:rPr lang="ru-RU" smtClean="0"/>
              <a:t>14.01.2024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05FE81-2A4E-0AA7-0976-E3756E467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2A1D24-835B-EC7D-4EE4-73CC3309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56880-FB2A-4544-9F92-362E1632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39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4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30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3.jpg"/><Relationship Id="rId3" Type="http://schemas.openxmlformats.org/officeDocument/2006/relationships/slide" Target="slide7.xml"/><Relationship Id="rId7" Type="http://schemas.openxmlformats.org/officeDocument/2006/relationships/slide" Target="slide13.xml"/><Relationship Id="rId12" Type="http://schemas.openxmlformats.org/officeDocument/2006/relationships/image" Target="../media/image10.png"/><Relationship Id="rId17" Type="http://schemas.openxmlformats.org/officeDocument/2006/relationships/slide" Target="slide5.xml"/><Relationship Id="rId2" Type="http://schemas.openxmlformats.org/officeDocument/2006/relationships/image" Target="../media/image4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" Target="slide10.xml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19.png"/><Relationship Id="rId4" Type="http://schemas.openxmlformats.org/officeDocument/2006/relationships/audio" Target="../media/audio1.wav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9FFBE2B-67CE-AA13-78B5-DA3C5EA9FC63}"/>
              </a:ext>
            </a:extLst>
          </p:cNvPr>
          <p:cNvSpPr/>
          <p:nvPr/>
        </p:nvSpPr>
        <p:spPr>
          <a:xfrm>
            <a:off x="0" y="0"/>
            <a:ext cx="12270657" cy="6858000"/>
          </a:xfrm>
          <a:prstGeom prst="rect">
            <a:avLst/>
          </a:prstGeom>
          <a:solidFill>
            <a:srgbClr val="11122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16209-B980-E1DF-DE4F-4824CE85F4E0}"/>
              </a:ext>
            </a:extLst>
          </p:cNvPr>
          <p:cNvSpPr txBox="1"/>
          <p:nvPr/>
        </p:nvSpPr>
        <p:spPr>
          <a:xfrm>
            <a:off x="2216251" y="551782"/>
            <a:ext cx="9602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«Основы промышленного программирования». Проект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PyGame.</a:t>
            </a:r>
            <a:endParaRPr 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9F34E75-37A9-6005-0959-713D5E45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7" y="150710"/>
            <a:ext cx="1700980" cy="17009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CE5154-468A-BE55-8A68-BEC428E7DD80}"/>
              </a:ext>
            </a:extLst>
          </p:cNvPr>
          <p:cNvSpPr txBox="1"/>
          <p:nvPr/>
        </p:nvSpPr>
        <p:spPr>
          <a:xfrm>
            <a:off x="219700" y="2120994"/>
            <a:ext cx="118312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задание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графический интерфейс для меню игры с помощью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Обще используемым функциям или объектам(например, кнопкам)  прописать логику в отдельных файлах.</a:t>
            </a:r>
          </a:p>
          <a:p>
            <a:pPr marL="800100" lvl="1" indent="-342900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меню, соединенное со всеми вытекающими окнами, связь с которыми осуществляется посредством кнопок.</a:t>
            </a:r>
          </a:p>
          <a:p>
            <a:pPr marL="800100" lvl="1" indent="-342900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Окно-таблица результатов(использовать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sqlite3)</a:t>
            </a:r>
          </a:p>
          <a:p>
            <a:pPr marL="800100" lvl="1" indent="-342900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рекордов</a:t>
            </a:r>
          </a:p>
          <a:p>
            <a:pPr marL="800100" lvl="1" indent="-342900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вводить никнейм при запуске игры</a:t>
            </a:r>
          </a:p>
          <a:p>
            <a:pPr marL="800100" lvl="1" indent="-342900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настраивать язык, сложность игры, а также </a:t>
            </a:r>
            <a:r>
              <a:rPr lang="ru-RU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фпс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громкость звука</a:t>
            </a:r>
          </a:p>
          <a:p>
            <a:pPr marL="0" lvl="1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Реализовать игру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25200" lvl="1" indent="-457200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логику для игровых локаций и способов перемещения между ними.</a:t>
            </a:r>
          </a:p>
          <a:p>
            <a:pPr marL="925200" lvl="1" indent="-457200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указать ставку игроком</a:t>
            </a:r>
          </a:p>
          <a:p>
            <a:pPr marL="925200" lvl="1" indent="-457200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Придумать логику для самой игры, то есть для «Сундучков»(действия противника, обработка действий пользователя).</a:t>
            </a:r>
          </a:p>
          <a:p>
            <a:pPr marL="800100" lvl="1" indent="-342900"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776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922F70-822E-C20D-2952-D523F65FF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CFF1F9E-540F-638F-071F-E2188BF3AB86}"/>
              </a:ext>
            </a:extLst>
          </p:cNvPr>
          <p:cNvGrpSpPr/>
          <p:nvPr/>
        </p:nvGrpSpPr>
        <p:grpSpPr>
          <a:xfrm>
            <a:off x="2559095" y="4122420"/>
            <a:ext cx="2447245" cy="822960"/>
            <a:chOff x="4229967" y="4879257"/>
            <a:chExt cx="3036071" cy="755970"/>
          </a:xfrm>
        </p:grpSpPr>
        <p:pic>
          <p:nvPicPr>
            <p:cNvPr id="10" name="Рисунок 9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70ED9D59-7B17-4A91-194B-F37A96AA9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67" y="4879257"/>
              <a:ext cx="3036071" cy="755970"/>
            </a:xfrm>
            <a:prstGeom prst="rect">
              <a:avLst/>
            </a:prstGeom>
          </p:spPr>
        </p:pic>
        <p:sp>
          <p:nvSpPr>
            <p:cNvPr id="11" name="TextBox 10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9DDE4F77-962C-E5CA-26BB-72A89B861C7C}"/>
                </a:ext>
              </a:extLst>
            </p:cNvPr>
            <p:cNvSpPr txBox="1"/>
            <p:nvPr/>
          </p:nvSpPr>
          <p:spPr>
            <a:xfrm>
              <a:off x="4919117" y="4970458"/>
              <a:ext cx="1733313" cy="57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</a:p>
          </p:txBody>
        </p:sp>
      </p:grpSp>
      <p:pic>
        <p:nvPicPr>
          <p:cNvPr id="12" name="Рисунок 11">
            <a:hlinkClick r:id="rId6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D42F28E6-2626-8870-0C78-B9F4E1028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0"/>
            <a:ext cx="996855" cy="754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AA4AE0-8394-1ED7-2F86-06D8658A148C}"/>
              </a:ext>
            </a:extLst>
          </p:cNvPr>
          <p:cNvSpPr txBox="1"/>
          <p:nvPr/>
        </p:nvSpPr>
        <p:spPr>
          <a:xfrm>
            <a:off x="373379" y="5272667"/>
            <a:ext cx="11445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локации «Казино» указав ставку, можно начать игру с ботом – крабом.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FCD7-F743-DE00-4552-9C90BDB0ECDE}"/>
              </a:ext>
            </a:extLst>
          </p:cNvPr>
          <p:cNvSpPr txBox="1"/>
          <p:nvPr/>
        </p:nvSpPr>
        <p:spPr>
          <a:xfrm>
            <a:off x="11221417" y="72449"/>
            <a:ext cx="97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</a:t>
            </a:r>
          </a:p>
        </p:txBody>
      </p:sp>
    </p:spTree>
    <p:extLst>
      <p:ext uri="{BB962C8B-B14F-4D97-AF65-F5344CB8AC3E}">
        <p14:creationId xmlns:p14="http://schemas.microsoft.com/office/powerpoint/2010/main" val="146824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2424D8-3481-9C23-F7AE-3244366B7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1F690B21-2EA4-BC0E-F332-9603FE464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0"/>
            <a:ext cx="996855" cy="754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5E05E1-0AB7-726D-6322-CC37DC119C00}"/>
              </a:ext>
            </a:extLst>
          </p:cNvPr>
          <p:cNvSpPr txBox="1"/>
          <p:nvPr/>
        </p:nvSpPr>
        <p:spPr>
          <a:xfrm>
            <a:off x="11221417" y="72449"/>
            <a:ext cx="97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</a:t>
            </a:r>
          </a:p>
        </p:txBody>
      </p:sp>
    </p:spTree>
    <p:extLst>
      <p:ext uri="{BB962C8B-B14F-4D97-AF65-F5344CB8AC3E}">
        <p14:creationId xmlns:p14="http://schemas.microsoft.com/office/powerpoint/2010/main" val="82740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BBFD1B-058E-6FAF-1AF8-2B3B5350A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0B34B7E-7642-BA4D-CF2C-6125ADFD6AE9}"/>
              </a:ext>
            </a:extLst>
          </p:cNvPr>
          <p:cNvGrpSpPr/>
          <p:nvPr/>
        </p:nvGrpSpPr>
        <p:grpSpPr>
          <a:xfrm>
            <a:off x="4624951" y="2739389"/>
            <a:ext cx="2979809" cy="689610"/>
            <a:chOff x="4229967" y="4879257"/>
            <a:chExt cx="3036071" cy="755970"/>
          </a:xfrm>
        </p:grpSpPr>
        <p:pic>
          <p:nvPicPr>
            <p:cNvPr id="5" name="Рисунок 4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06C9DFEC-9B0B-CC5A-8D75-1545CFAA0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67" y="4879257"/>
              <a:ext cx="3036071" cy="755970"/>
            </a:xfrm>
            <a:prstGeom prst="rect">
              <a:avLst/>
            </a:prstGeom>
          </p:spPr>
        </p:pic>
        <p:sp>
          <p:nvSpPr>
            <p:cNvPr id="6" name="TextBox 5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AB10BACD-D3D3-CE63-2ECA-8E687FBE7BB2}"/>
                </a:ext>
              </a:extLst>
            </p:cNvPr>
            <p:cNvSpPr txBox="1"/>
            <p:nvPr/>
          </p:nvSpPr>
          <p:spPr>
            <a:xfrm>
              <a:off x="4436733" y="4970458"/>
              <a:ext cx="2622539" cy="57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COME BACK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EE714BC-A7B7-71E3-D37B-C3133B86DBAB}"/>
              </a:ext>
            </a:extLst>
          </p:cNvPr>
          <p:cNvGrpSpPr/>
          <p:nvPr/>
        </p:nvGrpSpPr>
        <p:grpSpPr>
          <a:xfrm>
            <a:off x="4572001" y="3577589"/>
            <a:ext cx="3059430" cy="689610"/>
            <a:chOff x="4229967" y="4879257"/>
            <a:chExt cx="3036071" cy="755970"/>
          </a:xfrm>
        </p:grpSpPr>
        <p:pic>
          <p:nvPicPr>
            <p:cNvPr id="8" name="Рисунок 7">
              <a:hlinkClick r:id="rId6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8C9E5564-F8B2-DE62-994C-75FBF860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67" y="4879257"/>
              <a:ext cx="3036071" cy="755970"/>
            </a:xfrm>
            <a:prstGeom prst="rect">
              <a:avLst/>
            </a:prstGeom>
          </p:spPr>
        </p:pic>
        <p:sp>
          <p:nvSpPr>
            <p:cNvPr id="9" name="TextBox 8">
              <a:hlinkClick r:id="rId6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B486EACD-396C-4B7E-43C8-3C540644CA97}"/>
                </a:ext>
              </a:extLst>
            </p:cNvPr>
            <p:cNvSpPr txBox="1"/>
            <p:nvPr/>
          </p:nvSpPr>
          <p:spPr>
            <a:xfrm>
              <a:off x="4436733" y="4970458"/>
              <a:ext cx="2622539" cy="57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MAIN MENU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7A9463-DA97-8CB2-108C-1B16517CD552}"/>
              </a:ext>
            </a:extLst>
          </p:cNvPr>
          <p:cNvSpPr txBox="1"/>
          <p:nvPr/>
        </p:nvSpPr>
        <p:spPr>
          <a:xfrm>
            <a:off x="11221417" y="72449"/>
            <a:ext cx="97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1112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B16AF-43A1-6B88-902E-B687C25E02F6}"/>
              </a:ext>
            </a:extLst>
          </p:cNvPr>
          <p:cNvSpPr txBox="1"/>
          <p:nvPr/>
        </p:nvSpPr>
        <p:spPr>
          <a:xfrm>
            <a:off x="3722175" y="72449"/>
            <a:ext cx="478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112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OVER WINDOW</a:t>
            </a:r>
            <a:endParaRPr lang="ru-RU" sz="3200" b="1" dirty="0">
              <a:solidFill>
                <a:srgbClr val="11122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2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E46EE-4A66-BC85-6597-C53379E59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16" y="0"/>
            <a:ext cx="12555217" cy="6858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1125CA7-437F-C4CB-D8CB-7DC1B97DD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8279">
            <a:off x="-560234" y="5305255"/>
            <a:ext cx="1333500" cy="180975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191ECC0-E783-CB8E-ACF4-C4A9B16E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5223">
            <a:off x="298495" y="5739292"/>
            <a:ext cx="1306394" cy="177296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F754B4D-C73E-45CD-108C-1A62EF855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14448">
            <a:off x="1361207" y="5846767"/>
            <a:ext cx="1333500" cy="180975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D73DFA7-42EB-D043-A925-47241BEA4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5644">
            <a:off x="11316466" y="5215991"/>
            <a:ext cx="1333500" cy="18097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52E182C-F8B5-A957-C9FD-DFE6815C8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9273">
            <a:off x="647667" y="5935430"/>
            <a:ext cx="1333500" cy="180975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5422774-2266-E34D-B7E1-AC5AB4A13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893">
            <a:off x="10476325" y="5707883"/>
            <a:ext cx="1333500" cy="18097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2ED2731-46FC-087C-D025-4564C8D3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98">
            <a:off x="8741404" y="5905943"/>
            <a:ext cx="1333500" cy="180975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9CFD3AF-67E1-016D-C658-A5603B18F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301">
            <a:off x="9734271" y="5720898"/>
            <a:ext cx="1333500" cy="180975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D96C8B5-F69D-CD36-D953-575D55CFD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0930">
            <a:off x="-1344283" y="4630950"/>
            <a:ext cx="1333500" cy="18097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6E8FCEB-0664-9D95-A5DB-9FBDC0C3DC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4603">
            <a:off x="11742413" y="4427606"/>
            <a:ext cx="1333500" cy="180975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DFDF7C6-B031-BC23-E2C4-176432A25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4976">
            <a:off x="2027309" y="3519004"/>
            <a:ext cx="1333500" cy="180975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151DFC6-489E-0C3A-0314-7D4C83DD8E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4888">
            <a:off x="755699" y="1554475"/>
            <a:ext cx="1333500" cy="180975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FFA81F7-E4CF-D7A3-9CA1-CE76B9F75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8319">
            <a:off x="8555217" y="3230649"/>
            <a:ext cx="1333500" cy="180975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9FCFC3E1-1B33-73AD-BA49-B46435127A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8655">
            <a:off x="9624393" y="1450518"/>
            <a:ext cx="1333500" cy="18097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825AACC-38BF-D6A6-A480-2C6941A30E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4" y="-798134"/>
            <a:ext cx="1333500" cy="18097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520AD38-1B99-63C7-F09C-28DFDC3776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2564">
            <a:off x="-341482" y="-594669"/>
            <a:ext cx="1333500" cy="180975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5149735-A59A-8A3C-A8AC-A4AFFA55CD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3323">
            <a:off x="-758372" y="246674"/>
            <a:ext cx="1333500" cy="18097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0269144-C770-BB70-A52B-1E255BFB99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25" y="-828178"/>
            <a:ext cx="1333500" cy="180975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7C7A9DC-DB16-E953-DC99-1367ADA5DF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891">
            <a:off x="1781994" y="-703995"/>
            <a:ext cx="1333500" cy="18097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092C011-498F-DBA0-64D9-9DAA5D9F0A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436">
            <a:off x="11243914" y="-502909"/>
            <a:ext cx="1333500" cy="180975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AB4F59B-A410-1493-9753-FB4700E22E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3323">
            <a:off x="11713449" y="248853"/>
            <a:ext cx="1333500" cy="180975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7B13826-1DB7-44E0-0810-8F252B3502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3323">
            <a:off x="1722195" y="-1052544"/>
            <a:ext cx="1333500" cy="180975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D6A27ED-20A5-0ED5-D927-1E9F096196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842" y="-1001914"/>
            <a:ext cx="1333500" cy="180975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D9D3518-3F15-16F0-400B-CFEC30363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23640">
            <a:off x="9395317" y="-670723"/>
            <a:ext cx="1333500" cy="18097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77DD8EC7-FBCA-B303-EBBC-917573D2A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5048">
            <a:off x="8112429" y="-787901"/>
            <a:ext cx="1333500" cy="180975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9AC31C1-E6E6-F471-4974-AF989FF6D5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9379">
            <a:off x="3796105" y="769391"/>
            <a:ext cx="1333500" cy="1809750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960491B-E003-59A0-F2D1-DDD5EE3102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2486">
            <a:off x="6575707" y="461384"/>
            <a:ext cx="1333500" cy="1809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F6B25B-A292-0F66-4A2C-B41542E7D2CB}"/>
              </a:ext>
            </a:extLst>
          </p:cNvPr>
          <p:cNvSpPr txBox="1"/>
          <p:nvPr/>
        </p:nvSpPr>
        <p:spPr>
          <a:xfrm>
            <a:off x="2568335" y="2315480"/>
            <a:ext cx="67639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DF3FF65-B413-5049-1C75-E3561FBCED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51786">
            <a:off x="6491100" y="4670950"/>
            <a:ext cx="1333500" cy="180975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2F4ED65F-DE49-E1FC-FBCC-1AF4F98825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0822">
            <a:off x="4318932" y="4241852"/>
            <a:ext cx="1333500" cy="180975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06C1C6C-B1E6-69DC-B1ED-6ECF2CF33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355">
            <a:off x="2724441" y="6084618"/>
            <a:ext cx="1333500" cy="180975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004E1752-44B4-A7F2-AB95-4A1AF3994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8408">
            <a:off x="7732945" y="6156462"/>
            <a:ext cx="1333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8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254AD5-6783-5D6C-0F85-B2E8ABB9D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63" y="0"/>
            <a:ext cx="1234272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1D202-B5B7-BF5F-9A68-D13BBF470A6B}"/>
              </a:ext>
            </a:extLst>
          </p:cNvPr>
          <p:cNvSpPr txBox="1"/>
          <p:nvPr/>
        </p:nvSpPr>
        <p:spPr>
          <a:xfrm>
            <a:off x="4984906" y="2765268"/>
            <a:ext cx="4330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 Chests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27EB4D4-7A73-3DC8-EE27-3D78B8ECDC4E}"/>
              </a:ext>
            </a:extLst>
          </p:cNvPr>
          <p:cNvGrpSpPr/>
          <p:nvPr/>
        </p:nvGrpSpPr>
        <p:grpSpPr>
          <a:xfrm>
            <a:off x="3775045" y="4002933"/>
            <a:ext cx="2839114" cy="816133"/>
            <a:chOff x="3205316" y="4253711"/>
            <a:chExt cx="3608440" cy="842471"/>
          </a:xfrm>
        </p:grpSpPr>
        <p:pic>
          <p:nvPicPr>
            <p:cNvPr id="9" name="Рисунок 8">
              <a:hlinkClick r:id="" action="ppaction://hlinkshowjump?jump=nextslide">
                <a:snd r:embed="rId3" name="click.wav"/>
              </a:hlinkClick>
              <a:extLst>
                <a:ext uri="{FF2B5EF4-FFF2-40B4-BE49-F238E27FC236}">
                  <a16:creationId xmlns:a16="http://schemas.microsoft.com/office/drawing/2014/main" id="{C2584EA7-2AEE-D6C7-D243-DA8983698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317" y="4253711"/>
              <a:ext cx="3608439" cy="842471"/>
            </a:xfrm>
            <a:prstGeom prst="rect">
              <a:avLst/>
            </a:prstGeom>
          </p:spPr>
        </p:pic>
        <p:sp>
          <p:nvSpPr>
            <p:cNvPr id="10" name="TextBox 9">
              <a:hlinkClick r:id="" action="ppaction://hlinkshowjump?jump=nextslide">
                <a:snd r:embed="rId3" name="click.wav"/>
              </a:hlinkClick>
              <a:extLst>
                <a:ext uri="{FF2B5EF4-FFF2-40B4-BE49-F238E27FC236}">
                  <a16:creationId xmlns:a16="http://schemas.microsoft.com/office/drawing/2014/main" id="{A10779E4-2289-2A53-4AFF-28370883E211}"/>
                </a:ext>
              </a:extLst>
            </p:cNvPr>
            <p:cNvSpPr txBox="1"/>
            <p:nvPr/>
          </p:nvSpPr>
          <p:spPr>
            <a:xfrm>
              <a:off x="3205316" y="4399847"/>
              <a:ext cx="3608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  <a:endParaRPr lang="ru-RU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DD6B44-B771-6EAF-C69E-77A736B2BD6D}"/>
              </a:ext>
            </a:extLst>
          </p:cNvPr>
          <p:cNvSpPr txBox="1"/>
          <p:nvPr/>
        </p:nvSpPr>
        <p:spPr>
          <a:xfrm>
            <a:off x="7733073" y="158159"/>
            <a:ext cx="2777611" cy="60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Natan7217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DC9-1C29-A5DF-1DDD-1C2BDBE8D1D2}"/>
              </a:ext>
            </a:extLst>
          </p:cNvPr>
          <p:cNvSpPr txBox="1"/>
          <p:nvPr/>
        </p:nvSpPr>
        <p:spPr>
          <a:xfrm>
            <a:off x="9802761" y="158159"/>
            <a:ext cx="2777611" cy="60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Battatt</a:t>
            </a:r>
          </a:p>
        </p:txBody>
      </p:sp>
    </p:spTree>
    <p:extLst>
      <p:ext uri="{BB962C8B-B14F-4D97-AF65-F5344CB8AC3E}">
        <p14:creationId xmlns:p14="http://schemas.microsoft.com/office/powerpoint/2010/main" val="813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AA643B-4BA8-3144-B9A2-66F6045C2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63" y="0"/>
            <a:ext cx="1234272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0D61F-A1AA-034A-2E17-73B53B3FB062}"/>
              </a:ext>
            </a:extLst>
          </p:cNvPr>
          <p:cNvSpPr txBox="1"/>
          <p:nvPr/>
        </p:nvSpPr>
        <p:spPr>
          <a:xfrm>
            <a:off x="3652684" y="3147714"/>
            <a:ext cx="4886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2062660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4E46EE-4A66-BC85-6597-C53379E59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16" y="0"/>
            <a:ext cx="12555217" cy="68580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1D67C25-7BD9-02D2-43F4-5148EB504400}"/>
              </a:ext>
            </a:extLst>
          </p:cNvPr>
          <p:cNvGrpSpPr/>
          <p:nvPr/>
        </p:nvGrpSpPr>
        <p:grpSpPr>
          <a:xfrm>
            <a:off x="4231678" y="1502712"/>
            <a:ext cx="3036071" cy="755970"/>
            <a:chOff x="4229967" y="1502712"/>
            <a:chExt cx="3036071" cy="755970"/>
          </a:xfrm>
        </p:grpSpPr>
        <p:pic>
          <p:nvPicPr>
            <p:cNvPr id="7" name="Рисунок 6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82D1DC6A-2C1D-5719-6EFF-2D4D3803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67" y="1502712"/>
              <a:ext cx="3036071" cy="755970"/>
            </a:xfrm>
            <a:prstGeom prst="rect">
              <a:avLst/>
            </a:prstGeom>
          </p:spPr>
        </p:pic>
        <p:sp>
          <p:nvSpPr>
            <p:cNvPr id="10" name="TextBox 9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2AF27CFD-1EE1-9570-F23E-8EA263ECEC47}"/>
                </a:ext>
              </a:extLst>
            </p:cNvPr>
            <p:cNvSpPr txBox="1"/>
            <p:nvPr/>
          </p:nvSpPr>
          <p:spPr>
            <a:xfrm>
              <a:off x="4341989" y="1619087"/>
              <a:ext cx="2812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PLAY</a:t>
              </a:r>
              <a:endParaRPr lang="ru-RU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62F30B1-0D39-350B-66AC-E8C181EEFC56}"/>
              </a:ext>
            </a:extLst>
          </p:cNvPr>
          <p:cNvGrpSpPr/>
          <p:nvPr/>
        </p:nvGrpSpPr>
        <p:grpSpPr>
          <a:xfrm>
            <a:off x="4231678" y="2626637"/>
            <a:ext cx="3036071" cy="755970"/>
            <a:chOff x="4233389" y="2673030"/>
            <a:chExt cx="3036071" cy="755970"/>
          </a:xfrm>
        </p:grpSpPr>
        <p:pic>
          <p:nvPicPr>
            <p:cNvPr id="8" name="Рисунок 7">
              <a:hlinkClick r:id="rId6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73F0EB76-8984-916E-409B-78E7E4794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3389" y="2673030"/>
              <a:ext cx="3036071" cy="755970"/>
            </a:xfrm>
            <a:prstGeom prst="rect">
              <a:avLst/>
            </a:prstGeom>
          </p:spPr>
        </p:pic>
        <p:sp>
          <p:nvSpPr>
            <p:cNvPr id="11" name="TextBox 10">
              <a:hlinkClick r:id="rId6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3897CB75-B472-3548-D7A5-0E31010047C3}"/>
                </a:ext>
              </a:extLst>
            </p:cNvPr>
            <p:cNvSpPr txBox="1"/>
            <p:nvPr/>
          </p:nvSpPr>
          <p:spPr>
            <a:xfrm>
              <a:off x="4341989" y="2816550"/>
              <a:ext cx="2812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  <a:endParaRPr lang="ru-RU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13EF92AA-BAC8-E59B-7AD8-7D1EE5FA59B1}"/>
              </a:ext>
            </a:extLst>
          </p:cNvPr>
          <p:cNvGrpSpPr/>
          <p:nvPr/>
        </p:nvGrpSpPr>
        <p:grpSpPr>
          <a:xfrm>
            <a:off x="4231678" y="4879257"/>
            <a:ext cx="3036071" cy="755970"/>
            <a:chOff x="4229967" y="4879257"/>
            <a:chExt cx="3036071" cy="755970"/>
          </a:xfrm>
        </p:grpSpPr>
        <p:pic>
          <p:nvPicPr>
            <p:cNvPr id="6" name="Рисунок 5">
              <a:hlinkClick r:id="rId7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E372A1F8-B915-A7C8-1249-5CAB1741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67" y="4879257"/>
              <a:ext cx="3036071" cy="755970"/>
            </a:xfrm>
            <a:prstGeom prst="rect">
              <a:avLst/>
            </a:prstGeom>
          </p:spPr>
        </p:pic>
        <p:sp>
          <p:nvSpPr>
            <p:cNvPr id="13" name="TextBox 12">
              <a:hlinkClick r:id="rId7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B7E1C7E9-3A26-25CB-0399-92AF93ABF5A9}"/>
                </a:ext>
              </a:extLst>
            </p:cNvPr>
            <p:cNvSpPr txBox="1"/>
            <p:nvPr/>
          </p:nvSpPr>
          <p:spPr>
            <a:xfrm>
              <a:off x="5185321" y="4995632"/>
              <a:ext cx="11253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EXIT</a:t>
              </a: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1125CA7-437F-C4CB-D8CB-7DC1B97DD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8279">
            <a:off x="-560234" y="5305255"/>
            <a:ext cx="1333500" cy="180975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191ECC0-E783-CB8E-ACF4-C4A9B16E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5223">
            <a:off x="298495" y="5739292"/>
            <a:ext cx="1306394" cy="177296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F754B4D-C73E-45CD-108C-1A62EF8550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14448">
            <a:off x="1361207" y="5846767"/>
            <a:ext cx="1333500" cy="180975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D73DFA7-42EB-D043-A925-47241BEA4F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5644">
            <a:off x="11316466" y="5215991"/>
            <a:ext cx="1333500" cy="18097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52E182C-F8B5-A957-C9FD-DFE6815C80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9273">
            <a:off x="647667" y="5935430"/>
            <a:ext cx="1333500" cy="180975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5422774-2266-E34D-B7E1-AC5AB4A13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893">
            <a:off x="10476325" y="5707883"/>
            <a:ext cx="1333500" cy="18097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2ED2731-46FC-087C-D025-4564C8D39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98">
            <a:off x="8741404" y="5905943"/>
            <a:ext cx="1333500" cy="180975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9CFD3AF-67E1-016D-C658-A5603B18F8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301">
            <a:off x="9734271" y="5720898"/>
            <a:ext cx="1333500" cy="180975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D96C8B5-F69D-CD36-D953-575D55CFD5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0930">
            <a:off x="-1344283" y="4630950"/>
            <a:ext cx="1333500" cy="18097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6E8FCEB-0664-9D95-A5DB-9FBDC0C3DC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4603">
            <a:off x="11742413" y="4427606"/>
            <a:ext cx="1333500" cy="1809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790EE7-1741-0DD9-6D02-01484FED116A}"/>
              </a:ext>
            </a:extLst>
          </p:cNvPr>
          <p:cNvSpPr txBox="1"/>
          <p:nvPr/>
        </p:nvSpPr>
        <p:spPr>
          <a:xfrm>
            <a:off x="2407920" y="215798"/>
            <a:ext cx="7249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Сундучки – карточная игра, рассчитанная на одного игрока.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DFDF7C6-B031-BC23-E2C4-176432A258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4976">
            <a:off x="2027309" y="3519004"/>
            <a:ext cx="1333500" cy="180975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151DFC6-489E-0C3A-0314-7D4C83DD8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4888">
            <a:off x="755699" y="1554475"/>
            <a:ext cx="1333500" cy="180975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FFA81F7-E4CF-D7A3-9CA1-CE76B9F75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8319">
            <a:off x="8555217" y="3230649"/>
            <a:ext cx="1333500" cy="180975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9FCFC3E1-1B33-73AD-BA49-B46435127A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8655">
            <a:off x="9624393" y="1450518"/>
            <a:ext cx="1333500" cy="1809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A9680-230B-0145-6219-D755BD8A4251}"/>
              </a:ext>
            </a:extLst>
          </p:cNvPr>
          <p:cNvSpPr txBox="1"/>
          <p:nvPr/>
        </p:nvSpPr>
        <p:spPr>
          <a:xfrm>
            <a:off x="-77816" y="6030"/>
            <a:ext cx="888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ru-RU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0DC2C-E3F5-905C-D412-FCBFEB5A5D4C}"/>
              </a:ext>
            </a:extLst>
          </p:cNvPr>
          <p:cNvSpPr txBox="1"/>
          <p:nvPr/>
        </p:nvSpPr>
        <p:spPr>
          <a:xfrm>
            <a:off x="2335176" y="6408518"/>
            <a:ext cx="724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написан на языке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B80EDC7-51E4-9346-16DA-B32D743B5118}"/>
              </a:ext>
            </a:extLst>
          </p:cNvPr>
          <p:cNvGrpSpPr/>
          <p:nvPr/>
        </p:nvGrpSpPr>
        <p:grpSpPr>
          <a:xfrm>
            <a:off x="4233389" y="3750562"/>
            <a:ext cx="3032649" cy="760739"/>
            <a:chOff x="4233389" y="3773759"/>
            <a:chExt cx="3032649" cy="760739"/>
          </a:xfrm>
        </p:grpSpPr>
        <p:pic>
          <p:nvPicPr>
            <p:cNvPr id="5" name="Рисунок 4">
              <a:hlinkClick r:id="rId17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CDBE50BF-AA9B-E3CC-3494-00A0CA9B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89" y="3773759"/>
              <a:ext cx="3032649" cy="760739"/>
            </a:xfrm>
            <a:prstGeom prst="rect">
              <a:avLst/>
            </a:prstGeom>
          </p:spPr>
        </p:pic>
        <p:sp>
          <p:nvSpPr>
            <p:cNvPr id="9" name="TextBox 8">
              <a:hlinkClick r:id="rId17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9EB95EF7-989E-55AA-86DD-A4F8EE3A0C80}"/>
                </a:ext>
              </a:extLst>
            </p:cNvPr>
            <p:cNvSpPr txBox="1"/>
            <p:nvPr/>
          </p:nvSpPr>
          <p:spPr>
            <a:xfrm>
              <a:off x="4341989" y="3877521"/>
              <a:ext cx="2839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SETTINGS</a:t>
              </a:r>
              <a:endParaRPr lang="ru-RU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079451-6E03-EB2B-8998-B1362E44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0"/>
            <a:ext cx="12192000" cy="6949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2AEBE-C538-25E6-9551-4A73424DE0EF}"/>
              </a:ext>
            </a:extLst>
          </p:cNvPr>
          <p:cNvSpPr txBox="1"/>
          <p:nvPr/>
        </p:nvSpPr>
        <p:spPr>
          <a:xfrm>
            <a:off x="4182704" y="910280"/>
            <a:ext cx="80092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окне «Настройки» благодаря работе с </a:t>
            </a:r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файлами реализована возможность изменить язык, сложность игры, </a:t>
            </a:r>
            <a:r>
              <a:rPr lang="ru-RU" sz="32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фпс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громкость звуков.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23EC3-35CE-D464-2766-B43F528A18BB}"/>
              </a:ext>
            </a:extLst>
          </p:cNvPr>
          <p:cNvSpPr txBox="1"/>
          <p:nvPr/>
        </p:nvSpPr>
        <p:spPr>
          <a:xfrm>
            <a:off x="11088547" y="52540"/>
            <a:ext cx="961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1.5.</a:t>
            </a:r>
            <a:endParaRPr lang="ru-RU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02F611E-F205-48F8-D9FF-E37A3D467698}"/>
              </a:ext>
            </a:extLst>
          </p:cNvPr>
          <p:cNvGrpSpPr/>
          <p:nvPr/>
        </p:nvGrpSpPr>
        <p:grpSpPr>
          <a:xfrm>
            <a:off x="9486945" y="5863590"/>
            <a:ext cx="2562661" cy="689610"/>
            <a:chOff x="4229967" y="4879257"/>
            <a:chExt cx="3036071" cy="755970"/>
          </a:xfrm>
        </p:grpSpPr>
        <p:pic>
          <p:nvPicPr>
            <p:cNvPr id="10" name="Рисунок 9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2AD411D6-6B6B-608D-3939-FFC2B76D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67" y="4879257"/>
              <a:ext cx="3036071" cy="755970"/>
            </a:xfrm>
            <a:prstGeom prst="rect">
              <a:avLst/>
            </a:prstGeom>
          </p:spPr>
        </p:pic>
        <p:sp>
          <p:nvSpPr>
            <p:cNvPr id="11" name="TextBox 10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1894162C-4915-2413-7137-63B3C83BE746}"/>
                </a:ext>
              </a:extLst>
            </p:cNvPr>
            <p:cNvSpPr txBox="1"/>
            <p:nvPr/>
          </p:nvSpPr>
          <p:spPr>
            <a:xfrm>
              <a:off x="4919117" y="4970458"/>
              <a:ext cx="1733313" cy="57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82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89992-7E21-B015-87A9-59A593D5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94AD249-FDB0-CBB7-3961-6B16C934E908}"/>
              </a:ext>
            </a:extLst>
          </p:cNvPr>
          <p:cNvGrpSpPr/>
          <p:nvPr/>
        </p:nvGrpSpPr>
        <p:grpSpPr>
          <a:xfrm>
            <a:off x="9231675" y="5913120"/>
            <a:ext cx="2562661" cy="689610"/>
            <a:chOff x="4229967" y="4879257"/>
            <a:chExt cx="3036071" cy="755970"/>
          </a:xfrm>
        </p:grpSpPr>
        <p:pic>
          <p:nvPicPr>
            <p:cNvPr id="6" name="Рисунок 5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F9EADE9F-D548-E6EE-9543-2A33E6095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67" y="4879257"/>
              <a:ext cx="3036071" cy="755970"/>
            </a:xfrm>
            <a:prstGeom prst="rect">
              <a:avLst/>
            </a:prstGeom>
          </p:spPr>
        </p:pic>
        <p:sp>
          <p:nvSpPr>
            <p:cNvPr id="7" name="TextBox 6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A41F3426-DA81-42AC-C4B7-0EFC24BF19F4}"/>
                </a:ext>
              </a:extLst>
            </p:cNvPr>
            <p:cNvSpPr txBox="1"/>
            <p:nvPr/>
          </p:nvSpPr>
          <p:spPr>
            <a:xfrm>
              <a:off x="4919117" y="4970458"/>
              <a:ext cx="1733313" cy="57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E4FD74A-96FF-E85D-1819-4261E0D52FD9}"/>
              </a:ext>
            </a:extLst>
          </p:cNvPr>
          <p:cNvSpPr txBox="1"/>
          <p:nvPr/>
        </p:nvSpPr>
        <p:spPr>
          <a:xfrm>
            <a:off x="11157995" y="0"/>
            <a:ext cx="97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</a:t>
            </a:r>
            <a:endParaRPr lang="ru-RU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3C7ED-2E26-A2D4-B9E5-0E9AD2B99F0B}"/>
              </a:ext>
            </a:extLst>
          </p:cNvPr>
          <p:cNvSpPr txBox="1"/>
          <p:nvPr/>
        </p:nvSpPr>
        <p:spPr>
          <a:xfrm>
            <a:off x="4722471" y="562378"/>
            <a:ext cx="7245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окне «Очки» можно узнать рейтинг посредством работы с базы данных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библиотеки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sqlite3.</a:t>
            </a:r>
            <a:endParaRPr lang="ru-RU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игры изменения заносятся в базу данных, будь то новый игрок или выигрыш очков.</a:t>
            </a:r>
          </a:p>
        </p:txBody>
      </p:sp>
    </p:spTree>
    <p:extLst>
      <p:ext uri="{BB962C8B-B14F-4D97-AF65-F5344CB8AC3E}">
        <p14:creationId xmlns:p14="http://schemas.microsoft.com/office/powerpoint/2010/main" val="158452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1D156F-2D77-E623-F0C3-72E1A432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E6AEDD3-4D30-7691-3A03-4BB7CC162F45}"/>
              </a:ext>
            </a:extLst>
          </p:cNvPr>
          <p:cNvGrpSpPr/>
          <p:nvPr/>
        </p:nvGrpSpPr>
        <p:grpSpPr>
          <a:xfrm>
            <a:off x="9463169" y="5565880"/>
            <a:ext cx="2562661" cy="689610"/>
            <a:chOff x="4229967" y="4879257"/>
            <a:chExt cx="3036071" cy="755970"/>
          </a:xfrm>
        </p:grpSpPr>
        <p:pic>
          <p:nvPicPr>
            <p:cNvPr id="6" name="Рисунок 5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F16DC422-071B-A642-3B9F-F7E7C015B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67" y="4879257"/>
              <a:ext cx="3036071" cy="755970"/>
            </a:xfrm>
            <a:prstGeom prst="rect">
              <a:avLst/>
            </a:prstGeom>
          </p:spPr>
        </p:pic>
        <p:sp>
          <p:nvSpPr>
            <p:cNvPr id="7" name="TextBox 6">
              <a:hlinkClick r:id="rId3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0E7CB258-9056-841A-6114-B47771FC16D5}"/>
                </a:ext>
              </a:extLst>
            </p:cNvPr>
            <p:cNvSpPr txBox="1"/>
            <p:nvPr/>
          </p:nvSpPr>
          <p:spPr>
            <a:xfrm>
              <a:off x="4919117" y="4970458"/>
              <a:ext cx="1733313" cy="57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FE8F0A7-CCA1-EB60-5AD4-DF0C97AC76F1}"/>
              </a:ext>
            </a:extLst>
          </p:cNvPr>
          <p:cNvGrpSpPr/>
          <p:nvPr/>
        </p:nvGrpSpPr>
        <p:grpSpPr>
          <a:xfrm>
            <a:off x="6529115" y="5565880"/>
            <a:ext cx="2562661" cy="689610"/>
            <a:chOff x="4229967" y="4879257"/>
            <a:chExt cx="3036071" cy="755970"/>
          </a:xfrm>
        </p:grpSpPr>
        <p:pic>
          <p:nvPicPr>
            <p:cNvPr id="9" name="Рисунок 8">
              <a:hlinkClick r:id="rId6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61948EFF-3A1E-B65F-5E7E-7F64D45F8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967" y="4879257"/>
              <a:ext cx="3036071" cy="755970"/>
            </a:xfrm>
            <a:prstGeom prst="rect">
              <a:avLst/>
            </a:prstGeom>
          </p:spPr>
        </p:pic>
        <p:sp>
          <p:nvSpPr>
            <p:cNvPr id="10" name="TextBox 9">
              <a:hlinkClick r:id="rId6" action="ppaction://hlinksldjump">
                <a:snd r:embed="rId4" name="click.wav"/>
              </a:hlinkClick>
              <a:extLst>
                <a:ext uri="{FF2B5EF4-FFF2-40B4-BE49-F238E27FC236}">
                  <a16:creationId xmlns:a16="http://schemas.microsoft.com/office/drawing/2014/main" id="{E336357B-749E-E748-222D-815EF310ED4B}"/>
                </a:ext>
              </a:extLst>
            </p:cNvPr>
            <p:cNvSpPr txBox="1"/>
            <p:nvPr/>
          </p:nvSpPr>
          <p:spPr>
            <a:xfrm>
              <a:off x="4919117" y="4970458"/>
              <a:ext cx="1733313" cy="573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40DE10F-AB21-A108-0FAD-30A9F8A51C42}"/>
              </a:ext>
            </a:extLst>
          </p:cNvPr>
          <p:cNvSpPr txBox="1"/>
          <p:nvPr/>
        </p:nvSpPr>
        <p:spPr>
          <a:xfrm>
            <a:off x="11157995" y="0"/>
            <a:ext cx="97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1.4.</a:t>
            </a:r>
            <a:endParaRPr lang="ru-RU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DF1D3-3436-A19E-A017-1539564D7A1D}"/>
              </a:ext>
            </a:extLst>
          </p:cNvPr>
          <p:cNvSpPr txBox="1"/>
          <p:nvPr/>
        </p:nvSpPr>
        <p:spPr>
          <a:xfrm>
            <a:off x="508128" y="1366897"/>
            <a:ext cx="111757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окне «Начать» вводится никнейм игрока, по значению которого в базе данных ищется совпадения и возвращается их результат, а если такого имени еще не существует, то программа добавляет его в базу данных с базовым значением очков 5000. Причем если был осуществлен недопустимый никнейм, то программа подбирает следующий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Player*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* - число от 0 до 1000.</a:t>
            </a:r>
          </a:p>
        </p:txBody>
      </p:sp>
    </p:spTree>
    <p:extLst>
      <p:ext uri="{BB962C8B-B14F-4D97-AF65-F5344CB8AC3E}">
        <p14:creationId xmlns:p14="http://schemas.microsoft.com/office/powerpoint/2010/main" val="118918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B7537C-D1AA-05BD-88DF-E8E15D8EA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283"/>
          </a:xfrm>
          <a:prstGeom prst="rect">
            <a:avLst/>
          </a:prstGeom>
        </p:spPr>
      </p:pic>
      <p:pic>
        <p:nvPicPr>
          <p:cNvPr id="6" name="Рисунок 5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71A2EA0-4F32-34A4-26B0-47CF8F9D8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6628"/>
            <a:ext cx="5757383" cy="3800773"/>
          </a:xfrm>
          <a:prstGeom prst="rect">
            <a:avLst/>
          </a:prstGeom>
        </p:spPr>
      </p:pic>
      <p:pic>
        <p:nvPicPr>
          <p:cNvPr id="8" name="Рисунок 7">
            <a:hlinkClick r:id="rId6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E012DFF0-213F-B9C1-53E3-A4320640D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4" y="1822787"/>
            <a:ext cx="4201626" cy="3800773"/>
          </a:xfrm>
          <a:prstGeom prst="rect">
            <a:avLst/>
          </a:prstGeom>
        </p:spPr>
      </p:pic>
      <p:pic>
        <p:nvPicPr>
          <p:cNvPr id="10" name="Рисунок 9">
            <a:hlinkClick r:id="rId8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7E1DEFFB-A874-F0B9-7D02-C7C4CD8281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42"/>
            <a:ext cx="1147614" cy="1077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205945-E9F6-71B2-4BC0-AE965647AA06}"/>
              </a:ext>
            </a:extLst>
          </p:cNvPr>
          <p:cNvSpPr txBox="1"/>
          <p:nvPr/>
        </p:nvSpPr>
        <p:spPr>
          <a:xfrm>
            <a:off x="2047369" y="409009"/>
            <a:ext cx="9397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Локации игры, по которым можно свободно перемещаться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B265E-068A-2A65-7528-E9E6E06369A8}"/>
              </a:ext>
            </a:extLst>
          </p:cNvPr>
          <p:cNvSpPr txBox="1"/>
          <p:nvPr/>
        </p:nvSpPr>
        <p:spPr>
          <a:xfrm>
            <a:off x="11221417" y="72449"/>
            <a:ext cx="97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</a:t>
            </a:r>
          </a:p>
        </p:txBody>
      </p:sp>
    </p:spTree>
    <p:extLst>
      <p:ext uri="{BB962C8B-B14F-4D97-AF65-F5344CB8AC3E}">
        <p14:creationId xmlns:p14="http://schemas.microsoft.com/office/powerpoint/2010/main" val="368741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5EA1CA-9367-79AF-1D6D-9B1AFBE00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4C6E10-6D6D-3976-F4E3-A6B3C6DFA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59" y="3596426"/>
            <a:ext cx="3383661" cy="891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FC081-1743-8EF9-8AE0-7A08C4D1063F}"/>
              </a:ext>
            </a:extLst>
          </p:cNvPr>
          <p:cNvSpPr txBox="1"/>
          <p:nvPr/>
        </p:nvSpPr>
        <p:spPr>
          <a:xfrm>
            <a:off x="2346769" y="3780680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$$$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B5D692C-5CBE-6196-219C-0DD35BF6D99A}"/>
              </a:ext>
            </a:extLst>
          </p:cNvPr>
          <p:cNvGrpSpPr/>
          <p:nvPr/>
        </p:nvGrpSpPr>
        <p:grpSpPr>
          <a:xfrm>
            <a:off x="1386458" y="5090053"/>
            <a:ext cx="3383661" cy="891729"/>
            <a:chOff x="1386458" y="5090053"/>
            <a:chExt cx="3383661" cy="891729"/>
          </a:xfrm>
        </p:grpSpPr>
        <p:pic>
          <p:nvPicPr>
            <p:cNvPr id="8" name="Рисунок 7">
              <a:hlinkClick r:id="rId4" action="ppaction://hlinksldjump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C2EF4205-B0DA-2B73-A953-21D86E73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458" y="5090053"/>
              <a:ext cx="3383661" cy="891729"/>
            </a:xfrm>
            <a:prstGeom prst="rect">
              <a:avLst/>
            </a:prstGeom>
          </p:spPr>
        </p:pic>
        <p:sp>
          <p:nvSpPr>
            <p:cNvPr id="9" name="TextBox 8">
              <a:hlinkClick r:id="rId4" action="ppaction://hlinksldjump">
                <a:snd r:embed="rId5" name="click.wav"/>
              </a:hlinkClick>
              <a:extLst>
                <a:ext uri="{FF2B5EF4-FFF2-40B4-BE49-F238E27FC236}">
                  <a16:creationId xmlns:a16="http://schemas.microsoft.com/office/drawing/2014/main" id="{BDDA8399-8870-2EB6-7D9F-F53CD93A3F73}"/>
                </a:ext>
              </a:extLst>
            </p:cNvPr>
            <p:cNvSpPr txBox="1"/>
            <p:nvPr/>
          </p:nvSpPr>
          <p:spPr>
            <a:xfrm>
              <a:off x="2346768" y="5274307"/>
              <a:ext cx="1463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CB6D9C-705F-9599-E0D3-E546C05DFB68}"/>
              </a:ext>
            </a:extLst>
          </p:cNvPr>
          <p:cNvSpPr txBox="1"/>
          <p:nvPr/>
        </p:nvSpPr>
        <p:spPr>
          <a:xfrm>
            <a:off x="11221417" y="72449"/>
            <a:ext cx="97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73FC7-F1E1-2CBC-9737-6B40ED75E82C}"/>
              </a:ext>
            </a:extLst>
          </p:cNvPr>
          <p:cNvSpPr txBox="1"/>
          <p:nvPr/>
        </p:nvSpPr>
        <p:spPr>
          <a:xfrm>
            <a:off x="261467" y="841478"/>
            <a:ext cx="11445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Локация «Банк», где можно узнать текущий баланс очков. Используется функции, получающие значение из базы данных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sqlite.</a:t>
            </a:r>
            <a:endParaRPr lang="ru-RU" sz="32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8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355</Words>
  <Application>Microsoft Office PowerPoint</Application>
  <PresentationFormat>Широкоэкранный</PresentationFormat>
  <Paragraphs>50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Бата Батмаев</dc:creator>
  <cp:lastModifiedBy>Бата Батмаев</cp:lastModifiedBy>
  <cp:revision>6</cp:revision>
  <dcterms:created xsi:type="dcterms:W3CDTF">2024-01-13T13:16:28Z</dcterms:created>
  <dcterms:modified xsi:type="dcterms:W3CDTF">2024-01-14T08:37:23Z</dcterms:modified>
</cp:coreProperties>
</file>